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9266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7" d="100"/>
          <a:sy n="27" d="100"/>
        </p:scale>
        <p:origin x="2136" y="-21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926636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-10983911" y="-12806361"/>
            <a:ext cx="10167936" cy="135588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714875"/>
            <a:ext cx="5483224" cy="4464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52779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2286000" y="754062"/>
            <a:ext cx="2286000" cy="3722686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714875"/>
            <a:ext cx="5484812" cy="44672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-10983913" y="-12806363"/>
            <a:ext cx="10167938" cy="135588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9054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619965" y="1616633"/>
            <a:ext cx="29154859" cy="721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576026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152053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28079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04105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619250" y="10107611"/>
            <a:ext cx="29156023" cy="28508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36700" indent="-1536700" algn="l" rtl="0">
              <a:spcBef>
                <a:spcPts val="3588"/>
              </a:spcBef>
              <a:spcAft>
                <a:spcPts val="0"/>
              </a:spcAft>
              <a:defRPr sz="14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36925" indent="-498475" algn="l" rtl="0">
              <a:spcBef>
                <a:spcPts val="31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1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137150" indent="-349250" algn="l" rtl="0">
              <a:spcBef>
                <a:spcPts val="271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10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99313" indent="-461963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8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253538" indent="-471488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830449" indent="-461341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406475" indent="-465867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982502" indent="-470394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1558528" indent="-462220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2429947" y="13420198"/>
            <a:ext cx="27539394" cy="9260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97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97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97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97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97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576026" marR="0" indent="-4525" algn="ctr" rtl="0">
              <a:spcBef>
                <a:spcPts val="0"/>
              </a:spcBef>
              <a:spcAft>
                <a:spcPts val="0"/>
              </a:spcAft>
              <a:defRPr sz="1978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152053" marR="0" indent="-9053" algn="ctr" rtl="0">
              <a:spcBef>
                <a:spcPts val="0"/>
              </a:spcBef>
              <a:spcAft>
                <a:spcPts val="0"/>
              </a:spcAft>
              <a:defRPr sz="1978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28079" marR="0" indent="-879" algn="ctr" rtl="0">
              <a:spcBef>
                <a:spcPts val="0"/>
              </a:spcBef>
              <a:spcAft>
                <a:spcPts val="0"/>
              </a:spcAft>
              <a:defRPr sz="1978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04105" marR="0" indent="-5405" algn="ctr" rtl="0">
              <a:spcBef>
                <a:spcPts val="0"/>
              </a:spcBef>
              <a:spcAft>
                <a:spcPts val="0"/>
              </a:spcAft>
              <a:defRPr sz="1978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4859892" y="24480362"/>
            <a:ext cx="22679502" cy="11040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58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3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576026" marR="0" indent="-4525" algn="ctr" rtl="0">
              <a:spcBef>
                <a:spcPts val="31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5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52053" marR="0" indent="-9053" algn="ctr" rtl="0">
              <a:spcBef>
                <a:spcPts val="271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728079" marR="0" indent="-879" algn="ctr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89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304105" marR="0" indent="-5405" algn="ctr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89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880131" marR="0" indent="-9930" algn="ctr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56158" marR="0" indent="-1758" algn="ctr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032184" marR="0" indent="-6284" algn="ctr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608210" marR="0" indent="-10810" algn="ctr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8684758" y="16526503"/>
            <a:ext cx="36892544" cy="72875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576026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152053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28079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04105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-6000669" y="9344661"/>
            <a:ext cx="36892544" cy="21651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36700" indent="-1536700" algn="l" rtl="0">
              <a:spcBef>
                <a:spcPts val="3588"/>
              </a:spcBef>
              <a:spcAft>
                <a:spcPts val="0"/>
              </a:spcAft>
              <a:defRPr sz="14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36925" indent="-498475" algn="l" rtl="0">
              <a:spcBef>
                <a:spcPts val="31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1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137150" indent="-349250" algn="l" rtl="0">
              <a:spcBef>
                <a:spcPts val="271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10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99313" indent="-461963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8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253538" indent="-471488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830449" indent="-461341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406475" indent="-465867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982502" indent="-470394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1558528" indent="-462220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619965" y="1616633"/>
            <a:ext cx="29154859" cy="721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576026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152053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28079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04105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1943100" y="9783762"/>
            <a:ext cx="28508325" cy="29156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36700" indent="-1536700" algn="l" rtl="0">
              <a:spcBef>
                <a:spcPts val="3588"/>
              </a:spcBef>
              <a:spcAft>
                <a:spcPts val="0"/>
              </a:spcAft>
              <a:defRPr sz="14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36925" indent="-498475" algn="l" rtl="0">
              <a:spcBef>
                <a:spcPts val="31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1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137150" indent="-349250" algn="l" rtl="0">
              <a:spcBef>
                <a:spcPts val="271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10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99313" indent="-461963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8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253538" indent="-471488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830449" indent="-461341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406475" indent="-465867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982502" indent="-470394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1558528" indent="-462220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351610" y="30240446"/>
            <a:ext cx="19439572" cy="3570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520" b="1"/>
            </a:lvl1pPr>
            <a:lvl2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6351610" y="3860057"/>
            <a:ext cx="19439572" cy="25920384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351610" y="33810500"/>
            <a:ext cx="19439572" cy="50700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764"/>
            </a:lvl1pPr>
            <a:lvl2pPr marL="576026" indent="-4525" rtl="0">
              <a:spcBef>
                <a:spcPts val="0"/>
              </a:spcBef>
              <a:buFont typeface="Times New Roman"/>
              <a:buNone/>
              <a:defRPr sz="1512"/>
            </a:lvl2pPr>
            <a:lvl3pPr marL="1152053" indent="-9053" rtl="0">
              <a:spcBef>
                <a:spcPts val="0"/>
              </a:spcBef>
              <a:buFont typeface="Times New Roman"/>
              <a:buNone/>
              <a:defRPr sz="1260"/>
            </a:lvl3pPr>
            <a:lvl4pPr marL="1728079" indent="-879" rtl="0">
              <a:spcBef>
                <a:spcPts val="0"/>
              </a:spcBef>
              <a:buFont typeface="Times New Roman"/>
              <a:buNone/>
              <a:defRPr sz="1134"/>
            </a:lvl4pPr>
            <a:lvl5pPr marL="2304105" indent="-5405" rtl="0">
              <a:spcBef>
                <a:spcPts val="0"/>
              </a:spcBef>
              <a:buFont typeface="Times New Roman"/>
              <a:buNone/>
              <a:defRPr sz="1134"/>
            </a:lvl5pPr>
            <a:lvl6pPr marL="2880131" indent="-9930" rtl="0">
              <a:spcBef>
                <a:spcPts val="0"/>
              </a:spcBef>
              <a:buFont typeface="Times New Roman"/>
              <a:buNone/>
              <a:defRPr sz="1134"/>
            </a:lvl6pPr>
            <a:lvl7pPr marL="3456158" indent="-1758" rtl="0">
              <a:spcBef>
                <a:spcPts val="0"/>
              </a:spcBef>
              <a:buFont typeface="Times New Roman"/>
              <a:buNone/>
              <a:defRPr sz="1134"/>
            </a:lvl7pPr>
            <a:lvl8pPr marL="4032184" indent="-6284" rtl="0">
              <a:spcBef>
                <a:spcPts val="0"/>
              </a:spcBef>
              <a:buFont typeface="Times New Roman"/>
              <a:buNone/>
              <a:defRPr sz="1134"/>
            </a:lvl8pPr>
            <a:lvl9pPr marL="4608210" indent="-10810" rtl="0">
              <a:spcBef>
                <a:spcPts val="0"/>
              </a:spcBef>
              <a:buFont typeface="Times New Roman"/>
              <a:buNone/>
              <a:defRPr sz="1134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619965" y="1720025"/>
            <a:ext cx="10660265" cy="73201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520" b="1"/>
            </a:lvl1pPr>
            <a:lvl2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667221" y="1720025"/>
            <a:ext cx="18112102" cy="368705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4032"/>
            </a:lvl1pPr>
            <a:lvl2pPr rtl="0">
              <a:spcBef>
                <a:spcPts val="0"/>
              </a:spcBef>
              <a:defRPr sz="3528"/>
            </a:lvl2pPr>
            <a:lvl3pPr rtl="0">
              <a:spcBef>
                <a:spcPts val="0"/>
              </a:spcBef>
              <a:defRPr sz="3024"/>
            </a:lvl3pPr>
            <a:lvl4pPr rtl="0">
              <a:spcBef>
                <a:spcPts val="0"/>
              </a:spcBef>
              <a:defRPr sz="2520"/>
            </a:lvl4pPr>
            <a:lvl5pPr rtl="0">
              <a:spcBef>
                <a:spcPts val="0"/>
              </a:spcBef>
              <a:defRPr sz="2520"/>
            </a:lvl5pPr>
            <a:lvl6pPr rtl="0">
              <a:spcBef>
                <a:spcPts val="0"/>
              </a:spcBef>
              <a:defRPr sz="2520"/>
            </a:lvl6pPr>
            <a:lvl7pPr rtl="0">
              <a:spcBef>
                <a:spcPts val="0"/>
              </a:spcBef>
              <a:defRPr sz="2520"/>
            </a:lvl7pPr>
            <a:lvl8pPr rtl="0">
              <a:spcBef>
                <a:spcPts val="0"/>
              </a:spcBef>
              <a:defRPr sz="2520"/>
            </a:lvl8pPr>
            <a:lvl9pPr rtl="0">
              <a:spcBef>
                <a:spcPts val="0"/>
              </a:spcBef>
              <a:defRPr sz="252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1619965" y="9040134"/>
            <a:ext cx="10660265" cy="29550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764"/>
            </a:lvl1pPr>
            <a:lvl2pPr marL="576026" indent="-4525" rtl="0">
              <a:spcBef>
                <a:spcPts val="0"/>
              </a:spcBef>
              <a:buFont typeface="Times New Roman"/>
              <a:buNone/>
              <a:defRPr sz="1512"/>
            </a:lvl2pPr>
            <a:lvl3pPr marL="1152053" indent="-9053" rtl="0">
              <a:spcBef>
                <a:spcPts val="0"/>
              </a:spcBef>
              <a:buFont typeface="Times New Roman"/>
              <a:buNone/>
              <a:defRPr sz="1260"/>
            </a:lvl3pPr>
            <a:lvl4pPr marL="1728079" indent="-879" rtl="0">
              <a:spcBef>
                <a:spcPts val="0"/>
              </a:spcBef>
              <a:buFont typeface="Times New Roman"/>
              <a:buNone/>
              <a:defRPr sz="1134"/>
            </a:lvl4pPr>
            <a:lvl5pPr marL="2304105" indent="-5405" rtl="0">
              <a:spcBef>
                <a:spcPts val="0"/>
              </a:spcBef>
              <a:buFont typeface="Times New Roman"/>
              <a:buNone/>
              <a:defRPr sz="1134"/>
            </a:lvl5pPr>
            <a:lvl6pPr marL="2880131" indent="-9930" rtl="0">
              <a:spcBef>
                <a:spcPts val="0"/>
              </a:spcBef>
              <a:buFont typeface="Times New Roman"/>
              <a:buNone/>
              <a:defRPr sz="1134"/>
            </a:lvl6pPr>
            <a:lvl7pPr marL="3456158" indent="-1758" rtl="0">
              <a:spcBef>
                <a:spcPts val="0"/>
              </a:spcBef>
              <a:buFont typeface="Times New Roman"/>
              <a:buNone/>
              <a:defRPr sz="1134"/>
            </a:lvl7pPr>
            <a:lvl8pPr marL="4032184" indent="-6284" rtl="0">
              <a:spcBef>
                <a:spcPts val="0"/>
              </a:spcBef>
              <a:buFont typeface="Times New Roman"/>
              <a:buNone/>
              <a:defRPr sz="1134"/>
            </a:lvl8pPr>
            <a:lvl9pPr marL="4608210" indent="-10810" rtl="0">
              <a:spcBef>
                <a:spcPts val="0"/>
              </a:spcBef>
              <a:buFont typeface="Times New Roman"/>
              <a:buNone/>
              <a:defRPr sz="1134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619965" y="1616633"/>
            <a:ext cx="29154859" cy="721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576026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152053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28079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04105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619965" y="1730025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619965" y="9670142"/>
            <a:ext cx="14316435" cy="40300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3024" b="1"/>
            </a:lvl1pPr>
            <a:lvl2pPr marL="576026" indent="-4525" rtl="0">
              <a:spcBef>
                <a:spcPts val="0"/>
              </a:spcBef>
              <a:buFont typeface="Times New Roman"/>
              <a:buNone/>
              <a:defRPr sz="2520" b="1"/>
            </a:lvl2pPr>
            <a:lvl3pPr marL="1152053" indent="-9053" rtl="0">
              <a:spcBef>
                <a:spcPts val="0"/>
              </a:spcBef>
              <a:buFont typeface="Times New Roman"/>
              <a:buNone/>
              <a:defRPr sz="2268" b="1"/>
            </a:lvl3pPr>
            <a:lvl4pPr marL="1728079" indent="-879" rtl="0">
              <a:spcBef>
                <a:spcPts val="0"/>
              </a:spcBef>
              <a:buFont typeface="Times New Roman"/>
              <a:buNone/>
              <a:defRPr sz="2016" b="1"/>
            </a:lvl4pPr>
            <a:lvl5pPr marL="2304105" indent="-5405" rtl="0">
              <a:spcBef>
                <a:spcPts val="0"/>
              </a:spcBef>
              <a:buFont typeface="Times New Roman"/>
              <a:buNone/>
              <a:defRPr sz="2016" b="1"/>
            </a:lvl5pPr>
            <a:lvl6pPr marL="2880131" indent="-9930" rtl="0">
              <a:spcBef>
                <a:spcPts val="0"/>
              </a:spcBef>
              <a:buFont typeface="Times New Roman"/>
              <a:buNone/>
              <a:defRPr sz="2016" b="1"/>
            </a:lvl6pPr>
            <a:lvl7pPr marL="3456158" indent="-1758" rtl="0">
              <a:spcBef>
                <a:spcPts val="0"/>
              </a:spcBef>
              <a:buFont typeface="Times New Roman"/>
              <a:buNone/>
              <a:defRPr sz="2016" b="1"/>
            </a:lvl7pPr>
            <a:lvl8pPr marL="4032184" indent="-6284" rtl="0">
              <a:spcBef>
                <a:spcPts val="0"/>
              </a:spcBef>
              <a:buFont typeface="Times New Roman"/>
              <a:buNone/>
              <a:defRPr sz="2016" b="1"/>
            </a:lvl8pPr>
            <a:lvl9pPr marL="4608210" indent="-10810" rtl="0">
              <a:spcBef>
                <a:spcPts val="0"/>
              </a:spcBef>
              <a:buFont typeface="Times New Roman"/>
              <a:buNone/>
              <a:defRPr sz="2016" b="1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1619965" y="13700201"/>
            <a:ext cx="14316435" cy="24890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024"/>
            </a:lvl1pPr>
            <a:lvl2pPr rtl="0">
              <a:spcBef>
                <a:spcPts val="0"/>
              </a:spcBef>
              <a:defRPr sz="2520"/>
            </a:lvl2pPr>
            <a:lvl3pPr rtl="0">
              <a:spcBef>
                <a:spcPts val="0"/>
              </a:spcBef>
              <a:defRPr sz="2268"/>
            </a:lvl3pPr>
            <a:lvl4pPr rtl="0">
              <a:spcBef>
                <a:spcPts val="0"/>
              </a:spcBef>
              <a:defRPr sz="2016"/>
            </a:lvl4pPr>
            <a:lvl5pPr rtl="0">
              <a:spcBef>
                <a:spcPts val="0"/>
              </a:spcBef>
              <a:defRPr sz="2016"/>
            </a:lvl5pPr>
            <a:lvl6pPr rtl="0">
              <a:spcBef>
                <a:spcPts val="0"/>
              </a:spcBef>
              <a:defRPr sz="2016"/>
            </a:lvl6pPr>
            <a:lvl7pPr rtl="0">
              <a:spcBef>
                <a:spcPts val="0"/>
              </a:spcBef>
              <a:defRPr sz="2016"/>
            </a:lvl7pPr>
            <a:lvl8pPr rtl="0">
              <a:spcBef>
                <a:spcPts val="0"/>
              </a:spcBef>
              <a:defRPr sz="2016"/>
            </a:lvl8pPr>
            <a:lvl9pPr rtl="0">
              <a:spcBef>
                <a:spcPts val="0"/>
              </a:spcBef>
              <a:defRPr sz="20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3"/>
          </p:nvPr>
        </p:nvSpPr>
        <p:spPr>
          <a:xfrm>
            <a:off x="16458390" y="9670142"/>
            <a:ext cx="14320934" cy="40300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3024" b="1"/>
            </a:lvl1pPr>
            <a:lvl2pPr marL="576026" indent="-4525" rtl="0">
              <a:spcBef>
                <a:spcPts val="0"/>
              </a:spcBef>
              <a:buFont typeface="Times New Roman"/>
              <a:buNone/>
              <a:defRPr sz="2520" b="1"/>
            </a:lvl2pPr>
            <a:lvl3pPr marL="1152053" indent="-9053" rtl="0">
              <a:spcBef>
                <a:spcPts val="0"/>
              </a:spcBef>
              <a:buFont typeface="Times New Roman"/>
              <a:buNone/>
              <a:defRPr sz="2268" b="1"/>
            </a:lvl3pPr>
            <a:lvl4pPr marL="1728079" indent="-879" rtl="0">
              <a:spcBef>
                <a:spcPts val="0"/>
              </a:spcBef>
              <a:buFont typeface="Times New Roman"/>
              <a:buNone/>
              <a:defRPr sz="2016" b="1"/>
            </a:lvl4pPr>
            <a:lvl5pPr marL="2304105" indent="-5405" rtl="0">
              <a:spcBef>
                <a:spcPts val="0"/>
              </a:spcBef>
              <a:buFont typeface="Times New Roman"/>
              <a:buNone/>
              <a:defRPr sz="2016" b="1"/>
            </a:lvl5pPr>
            <a:lvl6pPr marL="2880131" indent="-9930" rtl="0">
              <a:spcBef>
                <a:spcPts val="0"/>
              </a:spcBef>
              <a:buFont typeface="Times New Roman"/>
              <a:buNone/>
              <a:defRPr sz="2016" b="1"/>
            </a:lvl6pPr>
            <a:lvl7pPr marL="3456158" indent="-1758" rtl="0">
              <a:spcBef>
                <a:spcPts val="0"/>
              </a:spcBef>
              <a:buFont typeface="Times New Roman"/>
              <a:buNone/>
              <a:defRPr sz="2016" b="1"/>
            </a:lvl7pPr>
            <a:lvl8pPr marL="4032184" indent="-6284" rtl="0">
              <a:spcBef>
                <a:spcPts val="0"/>
              </a:spcBef>
              <a:buFont typeface="Times New Roman"/>
              <a:buNone/>
              <a:defRPr sz="2016" b="1"/>
            </a:lvl8pPr>
            <a:lvl9pPr marL="4608210" indent="-10810" rtl="0">
              <a:spcBef>
                <a:spcPts val="0"/>
              </a:spcBef>
              <a:buFont typeface="Times New Roman"/>
              <a:buNone/>
              <a:defRPr sz="2016" b="1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4"/>
          </p:nvPr>
        </p:nvSpPr>
        <p:spPr>
          <a:xfrm>
            <a:off x="16458390" y="13700201"/>
            <a:ext cx="14320934" cy="24890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024"/>
            </a:lvl1pPr>
            <a:lvl2pPr rtl="0">
              <a:spcBef>
                <a:spcPts val="0"/>
              </a:spcBef>
              <a:defRPr sz="2520"/>
            </a:lvl2pPr>
            <a:lvl3pPr rtl="0">
              <a:spcBef>
                <a:spcPts val="0"/>
              </a:spcBef>
              <a:defRPr sz="2268"/>
            </a:lvl3pPr>
            <a:lvl4pPr rtl="0">
              <a:spcBef>
                <a:spcPts val="0"/>
              </a:spcBef>
              <a:defRPr sz="2016"/>
            </a:lvl4pPr>
            <a:lvl5pPr rtl="0">
              <a:spcBef>
                <a:spcPts val="0"/>
              </a:spcBef>
              <a:defRPr sz="2016"/>
            </a:lvl5pPr>
            <a:lvl6pPr rtl="0">
              <a:spcBef>
                <a:spcPts val="0"/>
              </a:spcBef>
              <a:defRPr sz="2016"/>
            </a:lvl6pPr>
            <a:lvl7pPr rtl="0">
              <a:spcBef>
                <a:spcPts val="0"/>
              </a:spcBef>
              <a:defRPr sz="2016"/>
            </a:lvl7pPr>
            <a:lvl8pPr rtl="0">
              <a:spcBef>
                <a:spcPts val="0"/>
              </a:spcBef>
              <a:defRPr sz="2016"/>
            </a:lvl8pPr>
            <a:lvl9pPr rtl="0">
              <a:spcBef>
                <a:spcPts val="0"/>
              </a:spcBef>
              <a:defRPr sz="201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619965" y="1616633"/>
            <a:ext cx="29154859" cy="721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576026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152053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28079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04105" algn="ctr" rtl="0">
              <a:spcBef>
                <a:spcPts val="0"/>
              </a:spcBef>
              <a:spcAft>
                <a:spcPts val="0"/>
              </a:spcAft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619965" y="10108150"/>
            <a:ext cx="14469433" cy="285084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528"/>
            </a:lvl1pPr>
            <a:lvl2pPr rtl="0">
              <a:spcBef>
                <a:spcPts val="0"/>
              </a:spcBef>
              <a:defRPr sz="3024"/>
            </a:lvl2pPr>
            <a:lvl3pPr rtl="0">
              <a:spcBef>
                <a:spcPts val="0"/>
              </a:spcBef>
              <a:defRPr sz="2520"/>
            </a:lvl3pPr>
            <a:lvl4pPr rtl="0">
              <a:spcBef>
                <a:spcPts val="0"/>
              </a:spcBef>
              <a:defRPr sz="2268"/>
            </a:lvl4pPr>
            <a:lvl5pPr rtl="0">
              <a:spcBef>
                <a:spcPts val="0"/>
              </a:spcBef>
              <a:defRPr sz="2268"/>
            </a:lvl5pPr>
            <a:lvl6pPr rtl="0">
              <a:spcBef>
                <a:spcPts val="0"/>
              </a:spcBef>
              <a:defRPr sz="2268"/>
            </a:lvl6pPr>
            <a:lvl7pPr rtl="0">
              <a:spcBef>
                <a:spcPts val="0"/>
              </a:spcBef>
              <a:defRPr sz="2268"/>
            </a:lvl7pPr>
            <a:lvl8pPr rtl="0">
              <a:spcBef>
                <a:spcPts val="0"/>
              </a:spcBef>
              <a:defRPr sz="2268"/>
            </a:lvl8pPr>
            <a:lvl9pPr rtl="0">
              <a:spcBef>
                <a:spcPts val="0"/>
              </a:spcBef>
              <a:defRPr sz="2268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6305393" y="10108150"/>
            <a:ext cx="14469430" cy="285084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528"/>
            </a:lvl1pPr>
            <a:lvl2pPr rtl="0">
              <a:spcBef>
                <a:spcPts val="0"/>
              </a:spcBef>
              <a:defRPr sz="3024"/>
            </a:lvl2pPr>
            <a:lvl3pPr rtl="0">
              <a:spcBef>
                <a:spcPts val="0"/>
              </a:spcBef>
              <a:defRPr sz="2520"/>
            </a:lvl3pPr>
            <a:lvl4pPr rtl="0">
              <a:spcBef>
                <a:spcPts val="0"/>
              </a:spcBef>
              <a:defRPr sz="2268"/>
            </a:lvl4pPr>
            <a:lvl5pPr rtl="0">
              <a:spcBef>
                <a:spcPts val="0"/>
              </a:spcBef>
              <a:defRPr sz="2268"/>
            </a:lvl5pPr>
            <a:lvl6pPr rtl="0">
              <a:spcBef>
                <a:spcPts val="0"/>
              </a:spcBef>
              <a:defRPr sz="2268"/>
            </a:lvl6pPr>
            <a:lvl7pPr rtl="0">
              <a:spcBef>
                <a:spcPts val="0"/>
              </a:spcBef>
              <a:defRPr sz="2268"/>
            </a:lvl7pPr>
            <a:lvl8pPr rtl="0">
              <a:spcBef>
                <a:spcPts val="0"/>
              </a:spcBef>
              <a:defRPr sz="2268"/>
            </a:lvl8pPr>
            <a:lvl9pPr rtl="0">
              <a:spcBef>
                <a:spcPts val="0"/>
              </a:spcBef>
              <a:defRPr sz="2268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560443" y="27760409"/>
            <a:ext cx="27539394" cy="85801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5040" b="1" cap="none"/>
            </a:lvl1pPr>
            <a:lvl2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19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197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60443" y="18310271"/>
            <a:ext cx="27539394" cy="94501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520"/>
            </a:lvl1pPr>
            <a:lvl2pPr marL="576026" indent="-4525" rtl="0">
              <a:spcBef>
                <a:spcPts val="0"/>
              </a:spcBef>
              <a:buFont typeface="Times New Roman"/>
              <a:buNone/>
              <a:defRPr sz="2268"/>
            </a:lvl2pPr>
            <a:lvl3pPr marL="1152053" indent="-9053" rtl="0">
              <a:spcBef>
                <a:spcPts val="0"/>
              </a:spcBef>
              <a:buFont typeface="Times New Roman"/>
              <a:buNone/>
              <a:defRPr sz="2016"/>
            </a:lvl3pPr>
            <a:lvl4pPr marL="1728079" indent="-879" rtl="0">
              <a:spcBef>
                <a:spcPts val="0"/>
              </a:spcBef>
              <a:buFont typeface="Times New Roman"/>
              <a:buNone/>
              <a:defRPr sz="1764"/>
            </a:lvl4pPr>
            <a:lvl5pPr marL="2304105" indent="-5405" rtl="0">
              <a:spcBef>
                <a:spcPts val="0"/>
              </a:spcBef>
              <a:buFont typeface="Times New Roman"/>
              <a:buNone/>
              <a:defRPr sz="1764"/>
            </a:lvl5pPr>
            <a:lvl6pPr marL="2880131" indent="-9930" rtl="0">
              <a:spcBef>
                <a:spcPts val="0"/>
              </a:spcBef>
              <a:buFont typeface="Times New Roman"/>
              <a:buNone/>
              <a:defRPr sz="1764"/>
            </a:lvl6pPr>
            <a:lvl7pPr marL="3456158" indent="-1758" rtl="0">
              <a:spcBef>
                <a:spcPts val="0"/>
              </a:spcBef>
              <a:buFont typeface="Times New Roman"/>
              <a:buNone/>
              <a:defRPr sz="1764"/>
            </a:lvl7pPr>
            <a:lvl8pPr marL="4032184" indent="-6284" rtl="0">
              <a:spcBef>
                <a:spcPts val="0"/>
              </a:spcBef>
              <a:buFont typeface="Times New Roman"/>
              <a:buNone/>
              <a:defRPr sz="1764"/>
            </a:lvl8pPr>
            <a:lvl9pPr marL="4608210" indent="-10810" rtl="0">
              <a:spcBef>
                <a:spcPts val="0"/>
              </a:spcBef>
              <a:buFont typeface="Times New Roman"/>
              <a:buNone/>
              <a:defRPr sz="1764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619250" y="10107611"/>
            <a:ext cx="29156023" cy="28508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36700" marR="0" indent="-1536700" algn="l" rtl="0">
              <a:spcBef>
                <a:spcPts val="3588"/>
              </a:spcBef>
              <a:spcAft>
                <a:spcPts val="0"/>
              </a:spcAft>
              <a:defRPr sz="143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36925" marR="0" indent="-498475" algn="l" rtl="0">
              <a:spcBef>
                <a:spcPts val="31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125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137150" marR="0" indent="-349250" algn="l" rtl="0">
              <a:spcBef>
                <a:spcPts val="271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10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99313" marR="0" indent="-461963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89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253538" marR="0" indent="-471488" algn="l" rtl="0">
              <a:spcBef>
                <a:spcPts val="2238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830449" marR="0" indent="-461341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406475" marR="0" indent="-465867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982502" marR="0" indent="-470394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1558528" marR="0" indent="-462220" algn="l" rtl="0">
              <a:spcBef>
                <a:spcPts val="2236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8945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93675"/>
            <a:ext cx="32399288" cy="4989512"/>
          </a:xfrm>
          <a:prstGeom prst="roundRect">
            <a:avLst>
              <a:gd name="adj" fmla="val 8"/>
            </a:avLst>
          </a:prstGeom>
          <a:solidFill>
            <a:srgbClr val="0066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41154350"/>
            <a:ext cx="32399288" cy="679449"/>
          </a:xfrm>
          <a:prstGeom prst="roundRect">
            <a:avLst>
              <a:gd name="adj" fmla="val 63"/>
            </a:avLst>
          </a:prstGeom>
          <a:solidFill>
            <a:srgbClr val="0066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203200" y="42267187"/>
            <a:ext cx="24660223" cy="573086"/>
          </a:xfrm>
          <a:prstGeom prst="rect">
            <a:avLst/>
          </a:prstGeom>
          <a:noFill/>
          <a:ln>
            <a:noFill/>
          </a:ln>
        </p:spPr>
        <p:txBody>
          <a:bodyPr lIns="113375" tIns="56675" rIns="113375" bIns="56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Verdana"/>
              <a:buNone/>
            </a:pPr>
            <a:r>
              <a:rPr lang="pt-BR" sz="3000" b="0" i="0" u="none" strike="noStrike" cap="none" baseline="0" dirty="0" smtClean="0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Semana Nacional de Ciência e Tecnologia - </a:t>
            </a:r>
            <a:r>
              <a:rPr lang="en-US" sz="3000" b="0" i="0" u="none" strike="noStrike" cap="none" baseline="0" dirty="0" err="1" smtClean="0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Câmpus</a:t>
            </a:r>
            <a:r>
              <a:rPr lang="en-US" sz="3000" b="0" i="0" u="none" strike="noStrike" cap="none" baseline="0" dirty="0" smtClean="0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Cubatão</a:t>
            </a:r>
            <a:r>
              <a:rPr lang="en-US" sz="3000" b="0" i="0" u="none" strike="noStrike" cap="none" baseline="0" dirty="0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smtClean="0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(SNCT)  19 à 24 </a:t>
            </a:r>
            <a:r>
              <a:rPr lang="en-US" sz="3000" b="0" i="0" u="none" strike="noStrike" cap="none" baseline="0" dirty="0" err="1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Outubro</a:t>
            </a:r>
            <a:r>
              <a:rPr lang="en-US" sz="3000" b="0" i="0" u="none" strike="noStrike" cap="none" baseline="0" dirty="0">
                <a:solidFill>
                  <a:srgbClr val="008000"/>
                </a:solidFill>
                <a:latin typeface="Verdana"/>
                <a:ea typeface="Verdana"/>
                <a:cs typeface="Verdana"/>
                <a:sym typeface="Verdana"/>
              </a:rPr>
              <a:t> de 2015.</a:t>
            </a:r>
          </a:p>
        </p:txBody>
      </p:sp>
      <p:sp>
        <p:nvSpPr>
          <p:cNvPr id="10" name="Shape 10"/>
          <p:cNvSpPr txBox="1"/>
          <p:nvPr/>
        </p:nvSpPr>
        <p:spPr>
          <a:xfrm>
            <a:off x="23976012" y="42186225"/>
            <a:ext cx="1622424" cy="584200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Verdana"/>
              <a:buNone/>
            </a:pPr>
            <a:r>
              <a:rPr lang="en-US" sz="3000" b="1" i="0" u="none" strike="noStrike" cap="none" baseline="0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rPr>
              <a:t>Apoio:</a:t>
            </a:r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5619075" y="41835387"/>
            <a:ext cx="2317749" cy="1366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85800" y="939800"/>
            <a:ext cx="7542212" cy="333216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7242175" y="2309811"/>
            <a:ext cx="23136225" cy="1166811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25000"/>
              <a:buFont typeface="Verdana"/>
              <a:buNone/>
            </a:pPr>
            <a:r>
              <a:rPr lang="en-US" sz="6800" b="1" i="0" u="none" strike="noStrike" cap="none" baseline="0">
                <a:solidFill>
                  <a:srgbClr val="FFCC00"/>
                </a:solidFill>
                <a:latin typeface="Verdana"/>
                <a:ea typeface="Verdana"/>
                <a:cs typeface="Verdana"/>
                <a:sym typeface="Verdana"/>
              </a:rPr>
              <a:t>DIGITE SEU TÍTULO AQUI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3143250" y="5902325"/>
            <a:ext cx="25884186" cy="2252662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500" b="1" i="1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Nome </a:t>
            </a:r>
            <a:r>
              <a:rPr lang="en-US" sz="3500" b="1" i="1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autor</a:t>
            </a:r>
            <a:r>
              <a:rPr lang="en-US" sz="3500" b="1" i="1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1, Nome </a:t>
            </a:r>
            <a:r>
              <a:rPr lang="en-US" sz="3500" b="1" i="1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autor</a:t>
            </a:r>
            <a:r>
              <a:rPr lang="en-US" sz="3500" b="1" i="1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2</a:t>
            </a: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Centro XXX,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Instituto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Federal de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Educação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Ciência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Tecnologia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de São Paulo</a:t>
            </a: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1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Campus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Cubatão</a:t>
            </a:r>
            <a:endParaRPr lang="en-US" sz="3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1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{email-Autor1, email-Autor2}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3143250" y="14066837"/>
            <a:ext cx="12423774" cy="73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INTRODUÇÃO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3143250" y="9158286"/>
            <a:ext cx="12382500" cy="4551362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Resumo.</a:t>
            </a: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Este é um modelo de poster que descreve o estilo a ser usado na confecção dos pôsteres para exibição no I Congresso de Extensão do Instituto Federal de São Paulo (IFSP). Todos os posteres deverão seguir esse formato padrão e as instruções nele apresentadas.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Palavras-chave. </a:t>
            </a:r>
            <a:r>
              <a:rPr lang="en-US" sz="3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Modelo de poster, IFSP Campus Cubatão.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3143250" y="30032325"/>
            <a:ext cx="12490449" cy="73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SEÇÕES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3143250" y="14974887"/>
            <a:ext cx="12407900" cy="3852862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Este modelo foi baseado no modelo oferecido pelo CEFET-MG para seu simpósio de Iniciação Científica.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 título do poster deve estar em caixa alta na fonte verdana tamanho 54 em negrito. O espaço disponível para o título deverá ser mantido.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143250" y="30759400"/>
            <a:ext cx="12485687" cy="3852862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 seções devem estar em caixa alta, alinhamento à esquerda, com fonte verdana, tamanho 32 e em negrito.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Seguem sugestões para as seções que o trabalho deve conter: Introdução, Objetivos, Metodologia, Resultados,  Discussão, Conclusão, Referências e Agradecimentos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3143250" y="27312937"/>
            <a:ext cx="12426950" cy="73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TEXTO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143250" y="28036837"/>
            <a:ext cx="12476161" cy="1516061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 texto deve estar com alinhamento justificado, fonte verdana, tamanho 24, espaçamento entre linhas 1,5.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7197387" y="9331325"/>
            <a:ext cx="11904662" cy="738187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FIGURAS E TABELAS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7197387" y="23094950"/>
            <a:ext cx="13181011" cy="3852862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 referências devem ser feitas respeitando-se as normas definidas pela ABNT. Somente deverão ser apresentadas as referências citadas no referido pôster.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Nas referências no texto citar o nome do autor e o ano da publicação (SANTOS, 2003).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7197387" y="20893087"/>
            <a:ext cx="13181011" cy="1758949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FIGURA 1: Arquitetura interna do ASCS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FONTE: SANTOS, 2002.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26412" y="15676562"/>
            <a:ext cx="4611686" cy="4854575"/>
          </a:xfrm>
          <a:prstGeom prst="rect">
            <a:avLst/>
          </a:prstGeom>
          <a:noFill/>
          <a:ln w="1015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3" name="Shape 63"/>
          <p:cNvSpPr txBox="1"/>
          <p:nvPr/>
        </p:nvSpPr>
        <p:spPr>
          <a:xfrm>
            <a:off x="17197387" y="22317075"/>
            <a:ext cx="11903074" cy="73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REFERÊNCIAS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7197387" y="10193336"/>
            <a:ext cx="13181011" cy="454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 figuras deverão estar em alta resolução.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 legendas das figuras e/ou tabelas (exemplo: FIGURA 1), devem estar com fonte verdana, tamanho 24 e centralizadas. As figuras e tabelas obtidas de referências bibliográficas deverão apresentar a fonte. Para as tabelas as legendas devem ser apresentadas na parte superior e para as figuras, na parte inferior.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17197387" y="27220862"/>
            <a:ext cx="11812587" cy="73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REFERÊNCIAS (exemplo)‏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7197387" y="27946350"/>
            <a:ext cx="13181011" cy="36099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SANTOS, Bruno A. </a:t>
            </a:r>
            <a:r>
              <a:rPr lang="en-US" sz="3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Aspectos conceituais e arquiteturais para a criação de linhagens de agentes de software cognitivos e situados</a:t>
            </a: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2003. 130f. Dissertação (Mestrado em Tecnologia – Manufatura Integrada por Computador) – Centro Federal de Educação Tecnológica de Minas Gerais, Belo Horizonte, 2003.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143250" y="20145375"/>
            <a:ext cx="12422186" cy="66452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Os nomes dos autores (aluno e orientador(es)) devem estar centralizados, em fonte verdana tamanho 28, em negrito e itálico. Os nomes deverão estar dispostos na mesma linha e separados por vírgulas.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Nas linhas seguintes deverão aparecer, respectivamente, o centro em que o trabalho foi desenvolvido, juntamente ao nome d</a:t>
            </a:r>
            <a:r>
              <a:rPr lang="en-US" sz="3000">
                <a:latin typeface="Verdana"/>
                <a:ea typeface="Verdana"/>
                <a:cs typeface="Verdana"/>
                <a:sym typeface="Verdana"/>
              </a:rPr>
              <a:t>o IFSC</a:t>
            </a: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o o endereço d</a:t>
            </a:r>
            <a:r>
              <a:rPr lang="en-US" sz="3000">
                <a:latin typeface="Verdana"/>
                <a:ea typeface="Verdana"/>
                <a:cs typeface="Verdana"/>
                <a:sym typeface="Verdana"/>
              </a:rPr>
              <a:t>o IFSC</a:t>
            </a:r>
            <a:r>
              <a:rPr lang="en-US" sz="3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e os emails dos autores (em itálico). As informações deverão estar centralizadas, com fonte verdana, tamanho 24.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143250" y="19146837"/>
            <a:ext cx="12420600" cy="739775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AUTORES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7197387" y="32610425"/>
            <a:ext cx="11904662" cy="1681161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AGRADECIMENTOS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17197387" y="33247012"/>
            <a:ext cx="13181011" cy="4097337"/>
          </a:xfrm>
          <a:prstGeom prst="rect">
            <a:avLst/>
          </a:prstGeom>
          <a:noFill/>
          <a:ln>
            <a:noFill/>
          </a:ln>
        </p:spPr>
        <p:txBody>
          <a:bodyPr lIns="113375" tIns="58950" rIns="113375" bIns="5895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dirty="0">
                <a:latin typeface="Verdana"/>
                <a:ea typeface="Verdana"/>
                <a:cs typeface="Verdana"/>
                <a:sym typeface="Verdana"/>
              </a:rPr>
              <a:t>IFSP - </a:t>
            </a:r>
            <a:r>
              <a:rPr lang="en-US" sz="3000" dirty="0" err="1">
                <a:latin typeface="Verdana"/>
                <a:ea typeface="Verdana"/>
                <a:cs typeface="Verdana"/>
                <a:sym typeface="Verdana"/>
              </a:rPr>
              <a:t>câmpus</a:t>
            </a:r>
            <a:r>
              <a:rPr lang="en-US" sz="3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dirty="0" err="1">
                <a:latin typeface="Verdana"/>
                <a:ea typeface="Verdana"/>
                <a:cs typeface="Verdana"/>
                <a:sym typeface="Verdana"/>
              </a:rPr>
              <a:t>Cubatão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pela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disponibilização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seu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modelo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de poster.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alunos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devem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incluir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em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seus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pôsteres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uma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seção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agradecimento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com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dizeres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do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tipo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Este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trabalho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foi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financiado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pelo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Programa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Iniciação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Científica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do IFSP(PIC/IFSP)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ou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pelo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CNPq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(para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bolsistas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CNPq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Eduardo Henrique Gomes</cp:lastModifiedBy>
  <cp:revision>1</cp:revision>
  <dcterms:modified xsi:type="dcterms:W3CDTF">2015-10-05T17:23:10Z</dcterms:modified>
</cp:coreProperties>
</file>